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4" r:id="rId5"/>
    <p:sldId id="1145" r:id="rId6"/>
    <p:sldId id="1146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讲述了苏州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岁的吴女士通过经营传统茶馆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意外成为促进中外茶文化交流的桥梁的故事。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54913"/>
            <a:ext cx="11485848" cy="126597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Road in Suzhou, 65-year-old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runs a traditional tea house for 30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never expected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a tea master who helped build a cultural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129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考查介词的用法。句意：她从没预料到自己会成为一名帮助架起文化桥梁的茶艺师。主语为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此处应用其反身代词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07921" y="2083471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herself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in 2015 when a German tourist named Klaus walked into her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a phone app,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him the way to properly brew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Biluochun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Suzhou’s famous green 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Klaus returned every day that week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friends each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考查副词的用法。句意：在一个手机应用程序的帮助下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吴女士耐心地向他展示如何正确冲泡苏州著名绿茶碧螺春。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考查动词的用法。句意：在那一周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克劳斯每一天都来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而且每次都会带来更多的朋友。根据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“returned”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句子应用一般过去时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应用其过去式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54042" y="1351951"/>
            <a:ext cx="1346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patiently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1253" y="2449230"/>
            <a:ext cx="1317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brought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281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how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in Chinese tea,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started a weekly activity called “Tea Culture Saturdays”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showed foreigners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brew tea with traditional methods—from choosing the water temperature to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tea-making rules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daughter Lily, a college student, helped translate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34566" y="2520362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考查形容词的用法。句意：看到他们对中国茶如此感兴趣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吴女士发起了一个每周一次的名叫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茶文化星期六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的活动。根据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“how...they were in Chinese tea”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引导的感叹句。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interested in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861048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考查疑问词的用法。句意：她向外国人展示如何用传统的方法泡茶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从水温的选择到遵循茶道规则。根据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“showed foreigners... to brew tea with traditional methods”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她向外国人展示泡茶的方式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＋动词不定式作宾语补足语。故填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5192730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考查动词的用法。句意：同上。根据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choosing the water temperature”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41744" y="818700"/>
            <a:ext cx="16543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interested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856155" y="1245420"/>
            <a:ext cx="9701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how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504953" y="1619889"/>
            <a:ext cx="15824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following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 her tea house was always crowded with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including students and business people from many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used to think foreigners wouldn’t understand our tea culture,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love it deeply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them even treat their friends with Chinese tea at home,”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34566" y="291895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考查名词的用法。句意：很快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她的茶馆总是挤满了来访者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其中抱来自各地的学生和商人。根据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“...including students and business people from many places.”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且应用其复数形式表泛指。故填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考查连词的用法。句意：我曾以为外国人不懂我们的茶文化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但他们其实对此爱得深沉。空前后两句存在转折关系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38874" y="864270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visitors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39079" y="1961551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when Sarah, a Canadian, gave her a notebook filled with tea notes written in both English and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is why I keep teaching,”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said, showing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treasured notebook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her tea house appears in travel guides as “Suzhou’s cultural living room”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tourists, every cup of tea served is a window on the tea culture of this ancient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8491"/>
            <a:ext cx="1148584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考查名词的用法。句意：她最珍视的时刻之一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就是加拿大人萨拉送给她的一本用中英文写满的茶道笔记。根据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her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870659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考查冠词的用法。句意：吴女士展示着这本珍贵的笔记本说道：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这就是我坚持教学的原因。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“...gave her a notebook filled with tea notes written in both English and Chinese.”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特指这本笔记本。故填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05483" y="829437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moments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978290" y="1857048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667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453</cp:revision>
  <dcterms:created xsi:type="dcterms:W3CDTF">2020-11-06T05:24:00Z</dcterms:created>
  <dcterms:modified xsi:type="dcterms:W3CDTF">2025-09-17T14:49:28Z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